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7" d="100"/>
          <a:sy n="97" d="100"/>
        </p:scale>
        <p:origin x="104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JAISURYA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:au2021109015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college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733</TotalTime>
  <Words>876</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Sathavu Janarthan</cp:lastModifiedBy>
  <cp:revision>166</cp:revision>
  <dcterms:modified xsi:type="dcterms:W3CDTF">2024-04-11T07:48:47Z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